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91494E-5121-4D35-8266-8A88E6D248D0}" type="datetimeFigureOut">
              <a:rPr lang="it-IT" smtClean="0"/>
              <a:pPr/>
              <a:t>22/05/2017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C014CE-7319-4F43-967B-0269A587689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67744" y="980728"/>
            <a:ext cx="6172200" cy="1894362"/>
          </a:xfrm>
        </p:spPr>
        <p:txBody>
          <a:bodyPr/>
          <a:lstStyle/>
          <a:p>
            <a:pPr algn="ctr"/>
            <a:r>
              <a:rPr lang="it-IT" dirty="0" smtClean="0"/>
              <a:t>CHE COSA E’ IL POS IN 4 SLIDE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67744" y="4653136"/>
            <a:ext cx="6172200" cy="1371600"/>
          </a:xfrm>
        </p:spPr>
        <p:txBody>
          <a:bodyPr/>
          <a:lstStyle/>
          <a:p>
            <a:r>
              <a:rPr lang="it-IT" dirty="0" smtClean="0"/>
              <a:t>Quattro slide per spiegare attraverso la normativa cosa è il POS o Piano operativo di sicurezza.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TITOLO IV - CANTIERI TEMPORANEI O MOBILI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i="1" dirty="0"/>
              <a:t>Articolo 89 </a:t>
            </a:r>
            <a:r>
              <a:rPr lang="it-IT" b="1" i="1" dirty="0" smtClean="0"/>
              <a:t>– Definizioni</a:t>
            </a:r>
          </a:p>
          <a:p>
            <a:pPr algn="just"/>
            <a:r>
              <a:rPr lang="it-IT" b="1" dirty="0"/>
              <a:t>piano operativo di sicurezza: </a:t>
            </a:r>
            <a:r>
              <a:rPr lang="it-IT" dirty="0"/>
              <a:t>il documento che il datore di lavoro dell’impresa esecutrice redige, in </a:t>
            </a:r>
            <a:r>
              <a:rPr lang="it-IT" dirty="0" smtClean="0"/>
              <a:t>riferimento al </a:t>
            </a:r>
            <a:r>
              <a:rPr lang="it-IT" dirty="0"/>
              <a:t>singolo cantiere interessato, ai sensi dell’articolo 17 comma 1, lettera a), i cui contenuti sono </a:t>
            </a:r>
            <a:r>
              <a:rPr lang="it-IT" dirty="0" smtClean="0"/>
              <a:t>riportati nell’ALLEGATO </a:t>
            </a:r>
            <a:r>
              <a:rPr lang="it-IT" dirty="0"/>
              <a:t>XV;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/>
              <a:t>Articolo 17 - Obblighi del datore di lavoro non delegabili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it-IT" b="1" dirty="0"/>
              <a:t>1. </a:t>
            </a:r>
            <a:r>
              <a:rPr lang="it-IT" dirty="0"/>
              <a:t>Il datore di lavoro non può delegare le seguenti attività:</a:t>
            </a:r>
          </a:p>
          <a:p>
            <a:pPr marL="822960" lvl="1" indent="-457200">
              <a:buFont typeface="+mj-lt"/>
              <a:buAutoNum type="alphaLcParenR"/>
            </a:pPr>
            <a:r>
              <a:rPr lang="it-IT" i="1" dirty="0" smtClean="0"/>
              <a:t>la </a:t>
            </a:r>
            <a:r>
              <a:rPr lang="it-IT" i="1" dirty="0"/>
              <a:t>valutazione di tutti i rischi con la conseguente elaborazione del documento previsto dall’articolo </a:t>
            </a:r>
            <a:r>
              <a:rPr lang="it-IT" i="1" dirty="0" smtClean="0"/>
              <a:t>28;</a:t>
            </a:r>
            <a:endParaRPr lang="it-IT" i="1" dirty="0"/>
          </a:p>
          <a:p>
            <a:pPr marL="822960" lvl="1" indent="-457200">
              <a:buFont typeface="+mj-lt"/>
              <a:buAutoNum type="alphaLcParenR"/>
            </a:pPr>
            <a:r>
              <a:rPr lang="it-IT" i="1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it-IT" i="1" dirty="0">
                <a:solidFill>
                  <a:schemeClr val="bg1">
                    <a:lumMod val="65000"/>
                  </a:schemeClr>
                </a:solidFill>
              </a:rPr>
              <a:t>designazione del responsabile del servizio di prevenzione e protezione dai rischi</a:t>
            </a:r>
            <a:r>
              <a:rPr lang="it-IT" i="1" dirty="0" smtClean="0">
                <a:solidFill>
                  <a:schemeClr val="bg1">
                    <a:lumMod val="65000"/>
                  </a:schemeClr>
                </a:solidFill>
              </a:rPr>
              <a:t>;</a:t>
            </a:r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/>
              <a:t>Articolo 28 - Oggetto della valutazione dei rischi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La </a:t>
            </a:r>
            <a:r>
              <a:rPr lang="it-IT" dirty="0" err="1" smtClean="0"/>
              <a:t>valutazione…</a:t>
            </a:r>
            <a:r>
              <a:rPr lang="it-IT" sz="2600" i="1" dirty="0" smtClean="0"/>
              <a:t>(omissis)</a:t>
            </a:r>
            <a:r>
              <a:rPr lang="it-IT" dirty="0" smtClean="0"/>
              <a:t> …</a:t>
            </a:r>
            <a:r>
              <a:rPr lang="it-IT" dirty="0"/>
              <a:t> deve riguardare </a:t>
            </a:r>
            <a:r>
              <a:rPr lang="it-IT" dirty="0" smtClean="0"/>
              <a:t>tutti i </a:t>
            </a:r>
            <a:r>
              <a:rPr lang="it-IT" dirty="0"/>
              <a:t>rischi </a:t>
            </a:r>
            <a:r>
              <a:rPr lang="it-IT" dirty="0" smtClean="0"/>
              <a:t>per </a:t>
            </a:r>
            <a:r>
              <a:rPr lang="it-IT" dirty="0"/>
              <a:t>la sicurezza e la salute dei </a:t>
            </a:r>
            <a:r>
              <a:rPr lang="it-IT" dirty="0" smtClean="0"/>
              <a:t>lavoratori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 documento di cui all’articolo 17, comma 1, lettera </a:t>
            </a:r>
            <a:r>
              <a:rPr lang="it-IT" i="1" dirty="0"/>
              <a:t>a), redatto a conclusione della </a:t>
            </a:r>
            <a:r>
              <a:rPr lang="it-IT" i="1" dirty="0" smtClean="0"/>
              <a:t>valutazione 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i="1" dirty="0" smtClean="0"/>
              <a:t>Può essere tenuto anche su supporto informatico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i="1" dirty="0" smtClean="0"/>
              <a:t>Deve </a:t>
            </a:r>
            <a:r>
              <a:rPr lang="it-IT" i="1" dirty="0"/>
              <a:t>essere </a:t>
            </a:r>
            <a:r>
              <a:rPr lang="it-IT" i="1" dirty="0" smtClean="0"/>
              <a:t>munito di data certa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i="1" dirty="0" smtClean="0"/>
              <a:t>Deve contenere almeno quanto previsto dall’allegato XV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5661248"/>
            <a:ext cx="763284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 smtClean="0"/>
              <a:t>Quanto riportato non è il testo integrale della normativa ma bensì un estratto per spiegare brevemente cosa è il piano operativo di sicurezza.</a:t>
            </a:r>
          </a:p>
          <a:p>
            <a:endParaRPr lang="it-IT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 smtClean="0"/>
              <a:t>In definitiva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77800" indent="-4763" algn="just">
              <a:buNone/>
            </a:pPr>
            <a:r>
              <a:rPr lang="it-IT" dirty="0" smtClean="0"/>
              <a:t>Il POS o Piano Operativo di Sicurezza è il Documento di Valutazione dei Rischi o DVR redatto in relazione allo specifico </a:t>
            </a:r>
            <a:r>
              <a:rPr lang="it-IT" dirty="0" smtClean="0"/>
              <a:t>cantiere.</a:t>
            </a:r>
          </a:p>
          <a:p>
            <a:pPr marL="177800" indent="-4763" algn="just">
              <a:buNone/>
            </a:pPr>
            <a:endParaRPr lang="it-IT" dirty="0" smtClean="0"/>
          </a:p>
          <a:p>
            <a:pPr marL="177800" indent="-4763" algn="just">
              <a:buNone/>
            </a:pPr>
            <a:r>
              <a:rPr lang="it-IT" dirty="0" smtClean="0"/>
              <a:t>Contiene </a:t>
            </a:r>
            <a:r>
              <a:rPr lang="it-IT" dirty="0" smtClean="0"/>
              <a:t>quindi “soltanto” la valutazione di “tutti i rischi” di quel singolo e specifico cantiere.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550</TotalTime>
  <Words>264</Words>
  <Application>Microsoft Office PowerPoint</Application>
  <PresentationFormat>Presentazione su schermo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Loggia</vt:lpstr>
      <vt:lpstr>CHE COSA E’ IL POS IN 4 SLIDE</vt:lpstr>
      <vt:lpstr>TITOLO IV - CANTIERI TEMPORANEI O MOBILI</vt:lpstr>
      <vt:lpstr>Articolo 17 - Obblighi del datore di lavoro non delegabili</vt:lpstr>
      <vt:lpstr>Articolo 28 - Oggetto della valutazione dei rischi</vt:lpstr>
      <vt:lpstr>In definitiva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IV - CANTIERI TEMPORANEI O MOBILI</dc:title>
  <dc:creator>Solfiti</dc:creator>
  <cp:lastModifiedBy>Solfiti</cp:lastModifiedBy>
  <cp:revision>58</cp:revision>
  <dcterms:created xsi:type="dcterms:W3CDTF">2017-01-10T07:48:11Z</dcterms:created>
  <dcterms:modified xsi:type="dcterms:W3CDTF">2017-05-22T10:16:31Z</dcterms:modified>
</cp:coreProperties>
</file>